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charts/chart1.xml" ContentType="application/vnd.openxmlformats-officedocument.drawingml.chart+xml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13898"/>
          <c:y val="0.210163"/>
          <c:w val="0.314155"/>
          <c:h val="0.567175"/>
        </c:manualLayout>
      </c:layout>
      <c:doughnut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000000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explosion val="0"/>
            <c:spPr>
              <a:solidFill>
                <a:srgbClr val="000000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explosion val="0"/>
            <c:spPr>
              <a:solidFill>
                <a:srgbClr val="FFFFFF"/>
              </a:solidFill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c:spPr>
          </c:dPt>
          <c:dPt>
            <c:idx val="2"/>
            <c:explosion val="0"/>
            <c:spPr>
              <a:solidFill>
                <a:srgbClr val="EDEDED"/>
              </a:solidFill>
              <a:ln w="12700" cap="flat">
                <a:noFill/>
                <a:miter lim="400000"/>
              </a:ln>
              <a:effectLst/>
            </c:spPr>
          </c:dPt>
          <c:dPt>
            <c:idx val="3"/>
            <c:explosion val="0"/>
            <c:spPr>
              <a:solidFill>
                <a:srgbClr val="D5D5D5"/>
              </a:solidFill>
              <a:ln w="12700" cap="flat">
                <a:noFill/>
                <a:miter lim="400000"/>
              </a:ln>
              <a:effectLst/>
            </c:spPr>
          </c:dPt>
          <c:dPt>
            <c:idx val="4"/>
            <c:explosion val="0"/>
            <c:spPr>
              <a:solidFill>
                <a:srgbClr val="929292"/>
              </a:solidFill>
              <a:ln w="12700" cap="flat">
                <a:noFill/>
                <a:miter lim="4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000000"/>
                      </a:solidFill>
                      <a:latin typeface="Helvetica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000000"/>
                      </a:solidFill>
                      <a:latin typeface="Helvetica Neue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2"/>
              <c:numFmt formatCode="#,##0%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000000"/>
                      </a:solidFill>
                      <a:latin typeface="Helvetica Neue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3"/>
              <c:numFmt formatCode="#,##0%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000000"/>
                      </a:solidFill>
                      <a:latin typeface="Helvetica Neue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4"/>
              <c:numFmt formatCode="#,##0%" sourceLinked="0"/>
              <c:txPr>
                <a:bodyPr/>
                <a:lstStyle/>
                <a:p>
                  <a:pPr>
                    <a:defRPr b="0" i="0" strike="noStrike" sz="5000" u="none">
                      <a:solidFill>
                        <a:srgbClr val="000000"/>
                      </a:solidFill>
                      <a:latin typeface="Helvetica Neue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>
                  <a:defRPr b="0" i="0" strike="noStrike" sz="5000" u="none">
                    <a:solidFill>
                      <a:srgbClr val="000000"/>
                    </a:solidFill>
                    <a:latin typeface="Helvetica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noFill/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Sheet1!$B$1:$F$1</c:f>
              <c:strCache>
                <c:ptCount val="5"/>
                <c:pt idx="0">
                  <c:v>Influencers</c:v>
                </c:pt>
                <c:pt idx="1">
                  <c:v>Google Ads</c:v>
                </c:pt>
                <c:pt idx="2">
                  <c:v>Instagram</c:v>
                </c:pt>
                <c:pt idx="3">
                  <c:v>Off-line events</c:v>
                </c:pt>
                <c:pt idx="4">
                  <c:v>Podcasts</c:v>
                </c:pt>
              </c:strCache>
            </c:strRef>
          </c:cat>
          <c:val>
            <c:numRef>
              <c:f>Sheet1!$B$2:$F$2</c:f>
              <c:numCache>
                <c:ptCount val="5"/>
                <c:pt idx="0">
                  <c:v>91.000000</c:v>
                </c:pt>
                <c:pt idx="1">
                  <c:v>28.000000</c:v>
                </c:pt>
                <c:pt idx="2">
                  <c:v>26.000000</c:v>
                </c:pt>
                <c:pt idx="3">
                  <c:v>21.000000</c:v>
                </c:pt>
                <c:pt idx="4">
                  <c:v>18.000000</c:v>
                </c:pt>
              </c:numCache>
            </c:numRef>
          </c:val>
        </c:ser>
        <c:firstSliceAng val="0"/>
        <c:holeSize val="75"/>
      </c:doughnutChart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682627"/>
          <c:y val="0.333685"/>
          <c:w val="0.317373"/>
          <c:h val="0.395374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b="0" i="0" strike="noStrike" sz="4800" u="none">
              <a:solidFill>
                <a:srgbClr val="000000"/>
              </a:solidFill>
              <a:latin typeface="Helvetica Neue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2.jpeg>
</file>

<file path=ppt/media/image3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jpeg"/><Relationship Id="rId3" Type="http://schemas.openxmlformats.org/officeDocument/2006/relationships/hyperlink" Target="https://unsplash.com/@miteneva?utm_source=unsplash&amp;utm_medium=referral&amp;utm_content=creditCopyText" TargetMode="External"/><Relationship Id="rId4" Type="http://schemas.openxmlformats.org/officeDocument/2006/relationships/hyperlink" Target="https://unsplash.com/photos/IU4CqanOLQI?utm_source=unsplash&amp;utm_medium=referral&amp;utm_content=creditCopyText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jpeg"/><Relationship Id="rId3" Type="http://schemas.openxmlformats.org/officeDocument/2006/relationships/hyperlink" Target="https://unsplash.com/@nicobistolfi?utm_source=unsplash&amp;utm_medium=referral&amp;utm_content=creditCopyText" TargetMode="External"/><Relationship Id="rId4" Type="http://schemas.openxmlformats.org/officeDocument/2006/relationships/hyperlink" Target="https://unsplash.com/photos/RohSpwj7qZs?utm_source=unsplash&amp;utm_medium=referral&amp;utm_content=creditCopyText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jpeg"/><Relationship Id="rId3" Type="http://schemas.openxmlformats.org/officeDocument/2006/relationships/hyperlink" Target="https://unsplash.com/@jcbailey?utm_source=unsplash&amp;utm_medium=referral&amp;utm_content=creditCopyText" TargetMode="External"/><Relationship Id="rId4" Type="http://schemas.openxmlformats.org/officeDocument/2006/relationships/hyperlink" Target="https://unsplash.com/photos/RAZarxJsLIE?utm_source=unsplash&amp;utm_medium=referral&amp;utm_content=creditCopyText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chart" Target="../charts/char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ectangle"/>
          <p:cNvSpPr/>
          <p:nvPr/>
        </p:nvSpPr>
        <p:spPr>
          <a:xfrm>
            <a:off x="-31731" y="-18232"/>
            <a:ext cx="24447462" cy="1032224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2" name="Black and White Marketing Template"/>
          <p:cNvSpPr txBox="1"/>
          <p:nvPr/>
        </p:nvSpPr>
        <p:spPr>
          <a:xfrm>
            <a:off x="1983205" y="7552465"/>
            <a:ext cx="15950655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7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Black and White Marketing Template</a:t>
            </a:r>
          </a:p>
        </p:txBody>
      </p:sp>
      <p:sp>
        <p:nvSpPr>
          <p:cNvPr id="153" name="Add any text here"/>
          <p:cNvSpPr txBox="1"/>
          <p:nvPr/>
        </p:nvSpPr>
        <p:spPr>
          <a:xfrm>
            <a:off x="2050610" y="11714523"/>
            <a:ext cx="36980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Add any text here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maria-teneva-IU4CqanOLQI-unsplash.jpg" descr="maria-teneva-IU4CqanOLQI-unsplash.jpg"/>
          <p:cNvPicPr>
            <a:picLocks noChangeAspect="1"/>
          </p:cNvPicPr>
          <p:nvPr/>
        </p:nvPicPr>
        <p:blipFill>
          <a:blip r:embed="rId2">
            <a:extLst/>
          </a:blip>
          <a:srcRect l="26164" t="0" r="0" b="0"/>
          <a:stretch>
            <a:fillRect/>
          </a:stretch>
        </p:blipFill>
        <p:spPr>
          <a:xfrm>
            <a:off x="11495913" y="-40879"/>
            <a:ext cx="15281670" cy="13797905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‘Quote quote quote quote…"/>
          <p:cNvSpPr txBox="1"/>
          <p:nvPr/>
        </p:nvSpPr>
        <p:spPr>
          <a:xfrm>
            <a:off x="3338634" y="3416539"/>
            <a:ext cx="10585095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i="1" sz="7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‘Quote quote quote quote</a:t>
            </a:r>
          </a:p>
          <a:p>
            <a:pPr algn="l">
              <a:defRPr i="1" sz="7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t> quote quote quote’</a:t>
            </a:r>
          </a:p>
        </p:txBody>
      </p:sp>
      <p:sp>
        <p:nvSpPr>
          <p:cNvPr id="228" name="Marketing Guru"/>
          <p:cNvSpPr txBox="1"/>
          <p:nvPr/>
        </p:nvSpPr>
        <p:spPr>
          <a:xfrm>
            <a:off x="3695045" y="6380647"/>
            <a:ext cx="32900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Marketing Guru</a:t>
            </a:r>
          </a:p>
        </p:txBody>
      </p:sp>
      <p:sp>
        <p:nvSpPr>
          <p:cNvPr id="229" name="Photo by Maria Teneva on Unsplash"/>
          <p:cNvSpPr txBox="1"/>
          <p:nvPr/>
        </p:nvSpPr>
        <p:spPr>
          <a:xfrm>
            <a:off x="17970979" y="13168069"/>
            <a:ext cx="2331542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000000"/>
                </a:solidFill>
              </a:rPr>
              <a:t>Photo by </a:t>
            </a:r>
            <a:r>
              <a:rPr>
                <a:hlinkClick r:id="rId3" invalidUrl="" action="" tgtFrame="" tooltip="" history="1" highlightClick="0" endSnd="0"/>
              </a:rPr>
              <a:t>Maria Teneva</a:t>
            </a:r>
            <a:r>
              <a:rPr u="none">
                <a:solidFill>
                  <a:srgbClr val="000000"/>
                </a:solidFill>
              </a:rPr>
              <a:t> on </a:t>
            </a:r>
            <a:r>
              <a:rPr>
                <a:hlinkClick r:id="rId4" invalidUrl="" action="" tgtFrame="" tooltip="" history="1" highlightClick="0" endSnd="0"/>
              </a:rPr>
              <a:t>Unsplash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"/>
          <p:cNvSpPr/>
          <p:nvPr/>
        </p:nvSpPr>
        <p:spPr>
          <a:xfrm>
            <a:off x="0" y="-1141"/>
            <a:ext cx="24384000" cy="6858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6" name="Agenda"/>
          <p:cNvSpPr txBox="1"/>
          <p:nvPr/>
        </p:nvSpPr>
        <p:spPr>
          <a:xfrm>
            <a:off x="10458301" y="655830"/>
            <a:ext cx="3467398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Agenda</a:t>
            </a:r>
          </a:p>
        </p:txBody>
      </p:sp>
      <p:grpSp>
        <p:nvGrpSpPr>
          <p:cNvPr id="159" name="Group"/>
          <p:cNvGrpSpPr/>
          <p:nvPr/>
        </p:nvGrpSpPr>
        <p:grpSpPr>
          <a:xfrm>
            <a:off x="4191673" y="3291997"/>
            <a:ext cx="1581771" cy="1581771"/>
            <a:chOff x="0" y="0"/>
            <a:chExt cx="1581769" cy="1581769"/>
          </a:xfrm>
        </p:grpSpPr>
        <p:sp>
          <p:nvSpPr>
            <p:cNvPr id="157" name="1"/>
            <p:cNvSpPr txBox="1"/>
            <p:nvPr/>
          </p:nvSpPr>
          <p:spPr>
            <a:xfrm>
              <a:off x="479462" y="193984"/>
              <a:ext cx="622846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72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158" name="Circle"/>
            <p:cNvSpPr/>
            <p:nvPr/>
          </p:nvSpPr>
          <p:spPr>
            <a:xfrm>
              <a:off x="0" y="0"/>
              <a:ext cx="1581770" cy="158177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60" name="Mission"/>
          <p:cNvSpPr txBox="1"/>
          <p:nvPr/>
        </p:nvSpPr>
        <p:spPr>
          <a:xfrm>
            <a:off x="3892243" y="5183127"/>
            <a:ext cx="2180631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Mission</a:t>
            </a:r>
          </a:p>
        </p:txBody>
      </p:sp>
      <p:grpSp>
        <p:nvGrpSpPr>
          <p:cNvPr id="163" name="Group"/>
          <p:cNvGrpSpPr/>
          <p:nvPr/>
        </p:nvGrpSpPr>
        <p:grpSpPr>
          <a:xfrm>
            <a:off x="11401114" y="3277102"/>
            <a:ext cx="1581771" cy="1581771"/>
            <a:chOff x="0" y="0"/>
            <a:chExt cx="1581769" cy="1581769"/>
          </a:xfrm>
        </p:grpSpPr>
        <p:sp>
          <p:nvSpPr>
            <p:cNvPr id="161" name="2"/>
            <p:cNvSpPr txBox="1"/>
            <p:nvPr/>
          </p:nvSpPr>
          <p:spPr>
            <a:xfrm>
              <a:off x="479462" y="193984"/>
              <a:ext cx="622846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72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2</a:t>
              </a:r>
            </a:p>
          </p:txBody>
        </p:sp>
        <p:sp>
          <p:nvSpPr>
            <p:cNvPr id="162" name="Circle"/>
            <p:cNvSpPr/>
            <p:nvPr/>
          </p:nvSpPr>
          <p:spPr>
            <a:xfrm>
              <a:off x="0" y="0"/>
              <a:ext cx="1581770" cy="158177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64" name="Product"/>
          <p:cNvSpPr txBox="1"/>
          <p:nvPr/>
        </p:nvSpPr>
        <p:spPr>
          <a:xfrm>
            <a:off x="11084421" y="5168232"/>
            <a:ext cx="221515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Product</a:t>
            </a:r>
          </a:p>
        </p:txBody>
      </p:sp>
      <p:grpSp>
        <p:nvGrpSpPr>
          <p:cNvPr id="167" name="Group"/>
          <p:cNvGrpSpPr/>
          <p:nvPr/>
        </p:nvGrpSpPr>
        <p:grpSpPr>
          <a:xfrm>
            <a:off x="18604603" y="3277102"/>
            <a:ext cx="1581771" cy="1581771"/>
            <a:chOff x="0" y="0"/>
            <a:chExt cx="1581769" cy="1581769"/>
          </a:xfrm>
        </p:grpSpPr>
        <p:sp>
          <p:nvSpPr>
            <p:cNvPr id="165" name="3"/>
            <p:cNvSpPr txBox="1"/>
            <p:nvPr/>
          </p:nvSpPr>
          <p:spPr>
            <a:xfrm>
              <a:off x="479462" y="193984"/>
              <a:ext cx="622846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72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3</a:t>
              </a:r>
            </a:p>
          </p:txBody>
        </p:sp>
        <p:sp>
          <p:nvSpPr>
            <p:cNvPr id="166" name="Circle"/>
            <p:cNvSpPr/>
            <p:nvPr/>
          </p:nvSpPr>
          <p:spPr>
            <a:xfrm>
              <a:off x="0" y="0"/>
              <a:ext cx="1581770" cy="1581770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68" name="Strategy"/>
          <p:cNvSpPr txBox="1"/>
          <p:nvPr/>
        </p:nvSpPr>
        <p:spPr>
          <a:xfrm>
            <a:off x="18203226" y="5168232"/>
            <a:ext cx="2384525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Strategy</a:t>
            </a:r>
          </a:p>
        </p:txBody>
      </p:sp>
      <p:grpSp>
        <p:nvGrpSpPr>
          <p:cNvPr id="171" name="Group"/>
          <p:cNvGrpSpPr/>
          <p:nvPr/>
        </p:nvGrpSpPr>
        <p:grpSpPr>
          <a:xfrm>
            <a:off x="4340628" y="8684183"/>
            <a:ext cx="1581771" cy="1581771"/>
            <a:chOff x="0" y="0"/>
            <a:chExt cx="1581769" cy="1581769"/>
          </a:xfrm>
        </p:grpSpPr>
        <p:sp>
          <p:nvSpPr>
            <p:cNvPr id="169" name="4"/>
            <p:cNvSpPr txBox="1"/>
            <p:nvPr/>
          </p:nvSpPr>
          <p:spPr>
            <a:xfrm>
              <a:off x="428662" y="181284"/>
              <a:ext cx="622846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7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4</a:t>
              </a:r>
            </a:p>
          </p:txBody>
        </p:sp>
        <p:sp>
          <p:nvSpPr>
            <p:cNvPr id="170" name="Circle"/>
            <p:cNvSpPr/>
            <p:nvPr/>
          </p:nvSpPr>
          <p:spPr>
            <a:xfrm>
              <a:off x="0" y="0"/>
              <a:ext cx="1581770" cy="1581770"/>
            </a:xfrm>
            <a:prstGeom prst="ellips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72" name="Customers"/>
          <p:cNvSpPr txBox="1"/>
          <p:nvPr/>
        </p:nvSpPr>
        <p:spPr>
          <a:xfrm>
            <a:off x="3600816" y="10575313"/>
            <a:ext cx="306139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Customers</a:t>
            </a:r>
          </a:p>
        </p:txBody>
      </p:sp>
      <p:grpSp>
        <p:nvGrpSpPr>
          <p:cNvPr id="175" name="Group"/>
          <p:cNvGrpSpPr/>
          <p:nvPr/>
        </p:nvGrpSpPr>
        <p:grpSpPr>
          <a:xfrm>
            <a:off x="11401114" y="8684183"/>
            <a:ext cx="1581771" cy="1581771"/>
            <a:chOff x="0" y="0"/>
            <a:chExt cx="1581769" cy="1581769"/>
          </a:xfrm>
        </p:grpSpPr>
        <p:sp>
          <p:nvSpPr>
            <p:cNvPr id="173" name="5"/>
            <p:cNvSpPr txBox="1"/>
            <p:nvPr/>
          </p:nvSpPr>
          <p:spPr>
            <a:xfrm>
              <a:off x="479462" y="193984"/>
              <a:ext cx="622846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7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5</a:t>
              </a:r>
            </a:p>
          </p:txBody>
        </p:sp>
        <p:sp>
          <p:nvSpPr>
            <p:cNvPr id="174" name="Circle"/>
            <p:cNvSpPr/>
            <p:nvPr/>
          </p:nvSpPr>
          <p:spPr>
            <a:xfrm>
              <a:off x="0" y="0"/>
              <a:ext cx="1581770" cy="1581770"/>
            </a:xfrm>
            <a:prstGeom prst="ellips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76" name="Value"/>
          <p:cNvSpPr txBox="1"/>
          <p:nvPr/>
        </p:nvSpPr>
        <p:spPr>
          <a:xfrm>
            <a:off x="11377761" y="10575313"/>
            <a:ext cx="162847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Value</a:t>
            </a:r>
          </a:p>
        </p:txBody>
      </p:sp>
      <p:grpSp>
        <p:nvGrpSpPr>
          <p:cNvPr id="179" name="Group"/>
          <p:cNvGrpSpPr/>
          <p:nvPr/>
        </p:nvGrpSpPr>
        <p:grpSpPr>
          <a:xfrm>
            <a:off x="18604603" y="8684183"/>
            <a:ext cx="1581771" cy="1581771"/>
            <a:chOff x="0" y="0"/>
            <a:chExt cx="1581769" cy="1581769"/>
          </a:xfrm>
        </p:grpSpPr>
        <p:sp>
          <p:nvSpPr>
            <p:cNvPr id="177" name="6"/>
            <p:cNvSpPr txBox="1"/>
            <p:nvPr/>
          </p:nvSpPr>
          <p:spPr>
            <a:xfrm>
              <a:off x="479462" y="193984"/>
              <a:ext cx="622846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7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6</a:t>
              </a:r>
            </a:p>
          </p:txBody>
        </p:sp>
        <p:sp>
          <p:nvSpPr>
            <p:cNvPr id="178" name="Circle"/>
            <p:cNvSpPr/>
            <p:nvPr/>
          </p:nvSpPr>
          <p:spPr>
            <a:xfrm>
              <a:off x="0" y="0"/>
              <a:ext cx="1581770" cy="1581770"/>
            </a:xfrm>
            <a:prstGeom prst="ellips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80" name="Promotion"/>
          <p:cNvSpPr txBox="1"/>
          <p:nvPr/>
        </p:nvSpPr>
        <p:spPr>
          <a:xfrm>
            <a:off x="17949176" y="10575313"/>
            <a:ext cx="2892625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Promotion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Rectangle"/>
          <p:cNvSpPr/>
          <p:nvPr/>
        </p:nvSpPr>
        <p:spPr>
          <a:xfrm>
            <a:off x="0" y="-1141"/>
            <a:ext cx="24384000" cy="6858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grpSp>
        <p:nvGrpSpPr>
          <p:cNvPr id="185" name="Group"/>
          <p:cNvGrpSpPr/>
          <p:nvPr/>
        </p:nvGrpSpPr>
        <p:grpSpPr>
          <a:xfrm>
            <a:off x="10378883" y="1614743"/>
            <a:ext cx="3626234" cy="3626233"/>
            <a:chOff x="0" y="0"/>
            <a:chExt cx="3626232" cy="3626232"/>
          </a:xfrm>
        </p:grpSpPr>
        <p:sp>
          <p:nvSpPr>
            <p:cNvPr id="183" name="1"/>
            <p:cNvSpPr txBox="1"/>
            <p:nvPr/>
          </p:nvSpPr>
          <p:spPr>
            <a:xfrm>
              <a:off x="1035201" y="330357"/>
              <a:ext cx="1555831" cy="29655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12000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184" name="Circle"/>
            <p:cNvSpPr/>
            <p:nvPr/>
          </p:nvSpPr>
          <p:spPr>
            <a:xfrm>
              <a:off x="0" y="0"/>
              <a:ext cx="3626233" cy="3626233"/>
            </a:xfrm>
            <a:prstGeom prst="ellips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186" name="Mission"/>
          <p:cNvSpPr txBox="1"/>
          <p:nvPr/>
        </p:nvSpPr>
        <p:spPr>
          <a:xfrm>
            <a:off x="7407076" y="8421612"/>
            <a:ext cx="9569848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Mission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"/>
          <p:cNvSpPr/>
          <p:nvPr/>
        </p:nvSpPr>
        <p:spPr>
          <a:xfrm>
            <a:off x="0" y="-1141"/>
            <a:ext cx="24384000" cy="247846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9" name="Let’s make the world a better place"/>
          <p:cNvSpPr txBox="1"/>
          <p:nvPr/>
        </p:nvSpPr>
        <p:spPr>
          <a:xfrm>
            <a:off x="2064426" y="6350643"/>
            <a:ext cx="8448053" cy="205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64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Let’s make the world a better place</a:t>
            </a:r>
          </a:p>
        </p:txBody>
      </p:sp>
      <p:sp>
        <p:nvSpPr>
          <p:cNvPr id="190" name="Mission"/>
          <p:cNvSpPr txBox="1"/>
          <p:nvPr/>
        </p:nvSpPr>
        <p:spPr>
          <a:xfrm>
            <a:off x="1983205" y="641193"/>
            <a:ext cx="3518297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7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Mission</a:t>
            </a:r>
          </a:p>
        </p:txBody>
      </p:sp>
      <p:pic>
        <p:nvPicPr>
          <p:cNvPr id="191" name="nico-bistolfi-RohSpwj7qZs-unsplash.jpg" descr="nico-bistolfi-RohSpwj7qZs-unsplash.jpg"/>
          <p:cNvPicPr>
            <a:picLocks noChangeAspect="1"/>
          </p:cNvPicPr>
          <p:nvPr/>
        </p:nvPicPr>
        <p:blipFill>
          <a:blip r:embed="rId2">
            <a:extLst/>
          </a:blip>
          <a:srcRect l="35231" t="806" r="6028" b="805"/>
          <a:stretch>
            <a:fillRect/>
          </a:stretch>
        </p:blipFill>
        <p:spPr>
          <a:xfrm>
            <a:off x="14744645" y="4058135"/>
            <a:ext cx="7233445" cy="8077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894" y="0"/>
                </a:moveTo>
                <a:cubicBezTo>
                  <a:pt x="3458" y="0"/>
                  <a:pt x="2597" y="0"/>
                  <a:pt x="2022" y="215"/>
                </a:cubicBezTo>
                <a:cubicBezTo>
                  <a:pt x="1194" y="485"/>
                  <a:pt x="541" y="1069"/>
                  <a:pt x="240" y="1811"/>
                </a:cubicBezTo>
                <a:cubicBezTo>
                  <a:pt x="0" y="2325"/>
                  <a:pt x="0" y="3097"/>
                  <a:pt x="0" y="4382"/>
                </a:cubicBezTo>
                <a:lnTo>
                  <a:pt x="0" y="17218"/>
                </a:lnTo>
                <a:cubicBezTo>
                  <a:pt x="0" y="18504"/>
                  <a:pt x="0" y="19275"/>
                  <a:pt x="240" y="19789"/>
                </a:cubicBezTo>
                <a:cubicBezTo>
                  <a:pt x="541" y="20531"/>
                  <a:pt x="1194" y="21115"/>
                  <a:pt x="2022" y="21385"/>
                </a:cubicBezTo>
                <a:cubicBezTo>
                  <a:pt x="2597" y="21599"/>
                  <a:pt x="3458" y="21600"/>
                  <a:pt x="4894" y="21600"/>
                </a:cubicBezTo>
                <a:lnTo>
                  <a:pt x="16707" y="21600"/>
                </a:lnTo>
                <a:cubicBezTo>
                  <a:pt x="18143" y="21600"/>
                  <a:pt x="19004" y="21599"/>
                  <a:pt x="19578" y="21385"/>
                </a:cubicBezTo>
                <a:cubicBezTo>
                  <a:pt x="20406" y="21115"/>
                  <a:pt x="21058" y="20531"/>
                  <a:pt x="21359" y="19789"/>
                </a:cubicBezTo>
                <a:cubicBezTo>
                  <a:pt x="21599" y="19275"/>
                  <a:pt x="21600" y="18504"/>
                  <a:pt x="21600" y="17218"/>
                </a:cubicBezTo>
                <a:lnTo>
                  <a:pt x="21600" y="4382"/>
                </a:lnTo>
                <a:cubicBezTo>
                  <a:pt x="21600" y="3097"/>
                  <a:pt x="21599" y="2325"/>
                  <a:pt x="21359" y="1811"/>
                </a:cubicBezTo>
                <a:cubicBezTo>
                  <a:pt x="21058" y="1069"/>
                  <a:pt x="20406" y="485"/>
                  <a:pt x="19578" y="215"/>
                </a:cubicBezTo>
                <a:cubicBezTo>
                  <a:pt x="19004" y="0"/>
                  <a:pt x="18143" y="0"/>
                  <a:pt x="16707" y="0"/>
                </a:cubicBezTo>
                <a:lnTo>
                  <a:pt x="489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192" name="Add any image"/>
          <p:cNvSpPr txBox="1"/>
          <p:nvPr/>
        </p:nvSpPr>
        <p:spPr>
          <a:xfrm>
            <a:off x="15846795" y="10945635"/>
            <a:ext cx="502914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Add any image </a:t>
            </a:r>
          </a:p>
        </p:txBody>
      </p:sp>
      <p:sp>
        <p:nvSpPr>
          <p:cNvPr id="193" name="Photo by Nico Bistolfi on Unsplash"/>
          <p:cNvSpPr txBox="1"/>
          <p:nvPr/>
        </p:nvSpPr>
        <p:spPr>
          <a:xfrm>
            <a:off x="17222497" y="11718547"/>
            <a:ext cx="227774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FFFFFF"/>
                </a:solidFill>
              </a:rPr>
              <a:t>Photo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by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3" invalidUrl="" action="" tgtFrame="" tooltip="" history="1" highlightClick="0" endSnd="0"/>
              </a:rPr>
              <a:t>Nico Bistolfi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 u="none">
                <a:solidFill>
                  <a:srgbClr val="FFFFFF"/>
                </a:solidFill>
              </a:rPr>
              <a:t>on</a:t>
            </a:r>
            <a:r>
              <a:rPr u="none"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  <a:hlinkClick r:id="rId4" invalidUrl="" action="" tgtFrame="" tooltip="" history="1" highlightClick="0" endSnd="0"/>
              </a:rPr>
              <a:t>Unsplash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ectangle"/>
          <p:cNvSpPr/>
          <p:nvPr/>
        </p:nvSpPr>
        <p:spPr>
          <a:xfrm>
            <a:off x="-12196056" y="-1141"/>
            <a:ext cx="48776112" cy="1371828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6" name="Product"/>
          <p:cNvSpPr txBox="1"/>
          <p:nvPr/>
        </p:nvSpPr>
        <p:spPr>
          <a:xfrm>
            <a:off x="7337003" y="1256857"/>
            <a:ext cx="9709994" cy="314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Product</a:t>
            </a:r>
          </a:p>
        </p:txBody>
      </p:sp>
      <p:sp>
        <p:nvSpPr>
          <p:cNvPr id="197" name="Apple"/>
          <p:cNvSpPr/>
          <p:nvPr/>
        </p:nvSpPr>
        <p:spPr>
          <a:xfrm>
            <a:off x="9972396" y="5576432"/>
            <a:ext cx="4439208" cy="50514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410" h="20613" fill="norm" stroke="1" extrusionOk="0">
                <a:moveTo>
                  <a:pt x="0" y="2"/>
                </a:moveTo>
                <a:cubicBezTo>
                  <a:pt x="1451" y="3943"/>
                  <a:pt x="5157" y="4456"/>
                  <a:pt x="6978" y="3382"/>
                </a:cubicBezTo>
                <a:cubicBezTo>
                  <a:pt x="7286" y="3563"/>
                  <a:pt x="8060" y="4073"/>
                  <a:pt x="8550" y="4884"/>
                </a:cubicBezTo>
                <a:cubicBezTo>
                  <a:pt x="8454" y="5252"/>
                  <a:pt x="8387" y="5636"/>
                  <a:pt x="8341" y="6039"/>
                </a:cubicBezTo>
                <a:cubicBezTo>
                  <a:pt x="7170" y="5159"/>
                  <a:pt x="4412" y="3710"/>
                  <a:pt x="1571" y="6696"/>
                </a:cubicBezTo>
                <a:cubicBezTo>
                  <a:pt x="-2090" y="10545"/>
                  <a:pt x="1666" y="17304"/>
                  <a:pt x="3532" y="19171"/>
                </a:cubicBezTo>
                <a:cubicBezTo>
                  <a:pt x="5051" y="20690"/>
                  <a:pt x="7284" y="21033"/>
                  <a:pt x="8895" y="20084"/>
                </a:cubicBezTo>
                <a:cubicBezTo>
                  <a:pt x="10541" y="20966"/>
                  <a:pt x="12760" y="20533"/>
                  <a:pt x="14220" y="18952"/>
                </a:cubicBezTo>
                <a:cubicBezTo>
                  <a:pt x="16014" y="17010"/>
                  <a:pt x="19510" y="10100"/>
                  <a:pt x="15705" y="6404"/>
                </a:cubicBezTo>
                <a:cubicBezTo>
                  <a:pt x="12821" y="3604"/>
                  <a:pt x="10177" y="5030"/>
                  <a:pt x="8996" y="5962"/>
                </a:cubicBezTo>
                <a:cubicBezTo>
                  <a:pt x="9362" y="4276"/>
                  <a:pt x="10299" y="2881"/>
                  <a:pt x="11830" y="1818"/>
                </a:cubicBezTo>
                <a:cubicBezTo>
                  <a:pt x="12127" y="1605"/>
                  <a:pt x="11429" y="972"/>
                  <a:pt x="11062" y="1235"/>
                </a:cubicBezTo>
                <a:cubicBezTo>
                  <a:pt x="9865" y="2172"/>
                  <a:pt x="9134" y="3168"/>
                  <a:pt x="8722" y="4327"/>
                </a:cubicBezTo>
                <a:cubicBezTo>
                  <a:pt x="8152" y="3554"/>
                  <a:pt x="7406" y="3094"/>
                  <a:pt x="7137" y="2944"/>
                </a:cubicBezTo>
                <a:cubicBezTo>
                  <a:pt x="6952" y="2300"/>
                  <a:pt x="6374" y="756"/>
                  <a:pt x="4976" y="243"/>
                </a:cubicBezTo>
                <a:cubicBezTo>
                  <a:pt x="2769" y="-567"/>
                  <a:pt x="2384" y="993"/>
                  <a:pt x="0" y="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8" name="Put your image instead of this"/>
          <p:cNvSpPr txBox="1"/>
          <p:nvPr/>
        </p:nvSpPr>
        <p:spPr>
          <a:xfrm>
            <a:off x="10483770" y="7976458"/>
            <a:ext cx="341646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>
                <a:solidFill>
                  <a:srgbClr val="D5D5D5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Put your image instead of this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Rectangle"/>
          <p:cNvSpPr/>
          <p:nvPr/>
        </p:nvSpPr>
        <p:spPr>
          <a:xfrm>
            <a:off x="0" y="-1141"/>
            <a:ext cx="24384000" cy="3524125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1" name="Speed"/>
          <p:cNvSpPr txBox="1"/>
          <p:nvPr/>
        </p:nvSpPr>
        <p:spPr>
          <a:xfrm>
            <a:off x="3792309" y="7182191"/>
            <a:ext cx="3142582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Speed</a:t>
            </a:r>
          </a:p>
        </p:txBody>
      </p:sp>
      <p:sp>
        <p:nvSpPr>
          <p:cNvPr id="202" name="Strategy"/>
          <p:cNvSpPr txBox="1"/>
          <p:nvPr/>
        </p:nvSpPr>
        <p:spPr>
          <a:xfrm>
            <a:off x="10178355" y="1164021"/>
            <a:ext cx="402729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7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Strategy </a:t>
            </a:r>
          </a:p>
        </p:txBody>
      </p:sp>
      <p:sp>
        <p:nvSpPr>
          <p:cNvPr id="203" name="Price"/>
          <p:cNvSpPr txBox="1"/>
          <p:nvPr/>
        </p:nvSpPr>
        <p:spPr>
          <a:xfrm>
            <a:off x="10620709" y="7167296"/>
            <a:ext cx="3142582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Price</a:t>
            </a:r>
          </a:p>
        </p:txBody>
      </p:sp>
      <p:sp>
        <p:nvSpPr>
          <p:cNvPr id="204" name="Privacy"/>
          <p:cNvSpPr txBox="1"/>
          <p:nvPr/>
        </p:nvSpPr>
        <p:spPr>
          <a:xfrm>
            <a:off x="17419318" y="7182191"/>
            <a:ext cx="3887540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64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Privacy</a:t>
            </a:r>
          </a:p>
        </p:txBody>
      </p:sp>
      <p:sp>
        <p:nvSpPr>
          <p:cNvPr id="205" name="Here you describe this point. Try to do it short and clear"/>
          <p:cNvSpPr txBox="1"/>
          <p:nvPr/>
        </p:nvSpPr>
        <p:spPr>
          <a:xfrm>
            <a:off x="3163999" y="9024361"/>
            <a:ext cx="4399202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Here you describe this point. Try to do it short and clear</a:t>
            </a:r>
          </a:p>
        </p:txBody>
      </p:sp>
      <p:sp>
        <p:nvSpPr>
          <p:cNvPr id="206" name="Here you describe this point. Try to do it short and clear"/>
          <p:cNvSpPr txBox="1"/>
          <p:nvPr/>
        </p:nvSpPr>
        <p:spPr>
          <a:xfrm>
            <a:off x="9992399" y="9009465"/>
            <a:ext cx="4399202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Here you describe this point. Try to do it short and clear</a:t>
            </a:r>
          </a:p>
        </p:txBody>
      </p:sp>
      <p:sp>
        <p:nvSpPr>
          <p:cNvPr id="207" name="Here you describe this point. Try to do it short and clear"/>
          <p:cNvSpPr txBox="1"/>
          <p:nvPr/>
        </p:nvSpPr>
        <p:spPr>
          <a:xfrm>
            <a:off x="17163487" y="9024360"/>
            <a:ext cx="4399202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Here you describe this point. Try to do it short and clear</a:t>
            </a:r>
          </a:p>
        </p:txBody>
      </p:sp>
      <p:sp>
        <p:nvSpPr>
          <p:cNvPr id="208" name="Fingerprint"/>
          <p:cNvSpPr/>
          <p:nvPr/>
        </p:nvSpPr>
        <p:spPr>
          <a:xfrm>
            <a:off x="18856402" y="5165078"/>
            <a:ext cx="1013372" cy="14494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4" h="21588" fill="norm" stroke="1" extrusionOk="0">
                <a:moveTo>
                  <a:pt x="11315" y="2"/>
                </a:moveTo>
                <a:cubicBezTo>
                  <a:pt x="10522" y="-12"/>
                  <a:pt x="9695" y="42"/>
                  <a:pt x="8757" y="162"/>
                </a:cubicBezTo>
                <a:cubicBezTo>
                  <a:pt x="8531" y="191"/>
                  <a:pt x="8383" y="343"/>
                  <a:pt x="8425" y="502"/>
                </a:cubicBezTo>
                <a:cubicBezTo>
                  <a:pt x="8466" y="660"/>
                  <a:pt x="8683" y="764"/>
                  <a:pt x="8909" y="735"/>
                </a:cubicBezTo>
                <a:cubicBezTo>
                  <a:pt x="10384" y="545"/>
                  <a:pt x="11723" y="487"/>
                  <a:pt x="13464" y="815"/>
                </a:cubicBezTo>
                <a:cubicBezTo>
                  <a:pt x="13500" y="821"/>
                  <a:pt x="13535" y="825"/>
                  <a:pt x="13571" y="825"/>
                </a:cubicBezTo>
                <a:cubicBezTo>
                  <a:pt x="13754" y="825"/>
                  <a:pt x="13923" y="738"/>
                  <a:pt x="13973" y="608"/>
                </a:cubicBezTo>
                <a:cubicBezTo>
                  <a:pt x="14032" y="452"/>
                  <a:pt x="13902" y="293"/>
                  <a:pt x="13680" y="251"/>
                </a:cubicBezTo>
                <a:cubicBezTo>
                  <a:pt x="12871" y="99"/>
                  <a:pt x="12109" y="17"/>
                  <a:pt x="11315" y="2"/>
                </a:cubicBezTo>
                <a:close/>
                <a:moveTo>
                  <a:pt x="10489" y="1122"/>
                </a:moveTo>
                <a:cubicBezTo>
                  <a:pt x="10183" y="1126"/>
                  <a:pt x="9883" y="1138"/>
                  <a:pt x="9591" y="1159"/>
                </a:cubicBezTo>
                <a:cubicBezTo>
                  <a:pt x="7232" y="1324"/>
                  <a:pt x="5638" y="1854"/>
                  <a:pt x="4718" y="2268"/>
                </a:cubicBezTo>
                <a:cubicBezTo>
                  <a:pt x="4525" y="2355"/>
                  <a:pt x="4469" y="2535"/>
                  <a:pt x="4594" y="2670"/>
                </a:cubicBezTo>
                <a:cubicBezTo>
                  <a:pt x="4673" y="2757"/>
                  <a:pt x="4807" y="2804"/>
                  <a:pt x="4943" y="2804"/>
                </a:cubicBezTo>
                <a:cubicBezTo>
                  <a:pt x="5020" y="2804"/>
                  <a:pt x="5097" y="2790"/>
                  <a:pt x="5167" y="2759"/>
                </a:cubicBezTo>
                <a:cubicBezTo>
                  <a:pt x="6011" y="2378"/>
                  <a:pt x="7480" y="1892"/>
                  <a:pt x="9675" y="1738"/>
                </a:cubicBezTo>
                <a:cubicBezTo>
                  <a:pt x="11543" y="1607"/>
                  <a:pt x="14445" y="1888"/>
                  <a:pt x="15791" y="2514"/>
                </a:cubicBezTo>
                <a:cubicBezTo>
                  <a:pt x="15983" y="2603"/>
                  <a:pt x="16243" y="2564"/>
                  <a:pt x="16370" y="2430"/>
                </a:cubicBezTo>
                <a:cubicBezTo>
                  <a:pt x="16497" y="2296"/>
                  <a:pt x="16444" y="2116"/>
                  <a:pt x="16253" y="2027"/>
                </a:cubicBezTo>
                <a:cubicBezTo>
                  <a:pt x="15027" y="1457"/>
                  <a:pt x="12632" y="1095"/>
                  <a:pt x="10489" y="1122"/>
                </a:cubicBezTo>
                <a:close/>
                <a:moveTo>
                  <a:pt x="11050" y="2357"/>
                </a:moveTo>
                <a:cubicBezTo>
                  <a:pt x="10754" y="2349"/>
                  <a:pt x="10457" y="2350"/>
                  <a:pt x="10162" y="2361"/>
                </a:cubicBezTo>
                <a:cubicBezTo>
                  <a:pt x="9824" y="2373"/>
                  <a:pt x="9488" y="2399"/>
                  <a:pt x="9154" y="2437"/>
                </a:cubicBezTo>
                <a:cubicBezTo>
                  <a:pt x="6182" y="2777"/>
                  <a:pt x="4138" y="3394"/>
                  <a:pt x="1847" y="5679"/>
                </a:cubicBezTo>
                <a:cubicBezTo>
                  <a:pt x="1715" y="5810"/>
                  <a:pt x="1761" y="5992"/>
                  <a:pt x="1949" y="6084"/>
                </a:cubicBezTo>
                <a:cubicBezTo>
                  <a:pt x="2136" y="6177"/>
                  <a:pt x="2395" y="6146"/>
                  <a:pt x="2527" y="6014"/>
                </a:cubicBezTo>
                <a:cubicBezTo>
                  <a:pt x="4661" y="3886"/>
                  <a:pt x="6478" y="3333"/>
                  <a:pt x="9288" y="3011"/>
                </a:cubicBezTo>
                <a:cubicBezTo>
                  <a:pt x="11727" y="2732"/>
                  <a:pt x="14345" y="3216"/>
                  <a:pt x="16290" y="4307"/>
                </a:cubicBezTo>
                <a:cubicBezTo>
                  <a:pt x="17860" y="5186"/>
                  <a:pt x="19546" y="7126"/>
                  <a:pt x="18665" y="11366"/>
                </a:cubicBezTo>
                <a:cubicBezTo>
                  <a:pt x="18632" y="11525"/>
                  <a:pt x="18787" y="11673"/>
                  <a:pt x="19015" y="11696"/>
                </a:cubicBezTo>
                <a:cubicBezTo>
                  <a:pt x="19035" y="11698"/>
                  <a:pt x="19057" y="11698"/>
                  <a:pt x="19077" y="11698"/>
                </a:cubicBezTo>
                <a:cubicBezTo>
                  <a:pt x="19280" y="11698"/>
                  <a:pt x="19456" y="11594"/>
                  <a:pt x="19486" y="11449"/>
                </a:cubicBezTo>
                <a:cubicBezTo>
                  <a:pt x="20004" y="8958"/>
                  <a:pt x="19960" y="5619"/>
                  <a:pt x="16809" y="3853"/>
                </a:cubicBezTo>
                <a:cubicBezTo>
                  <a:pt x="15181" y="2940"/>
                  <a:pt x="13123" y="2416"/>
                  <a:pt x="11050" y="2357"/>
                </a:cubicBezTo>
                <a:close/>
                <a:moveTo>
                  <a:pt x="17948" y="3011"/>
                </a:moveTo>
                <a:cubicBezTo>
                  <a:pt x="17842" y="3016"/>
                  <a:pt x="17738" y="3049"/>
                  <a:pt x="17662" y="3110"/>
                </a:cubicBezTo>
                <a:cubicBezTo>
                  <a:pt x="17512" y="3231"/>
                  <a:pt x="17531" y="3417"/>
                  <a:pt x="17705" y="3522"/>
                </a:cubicBezTo>
                <a:cubicBezTo>
                  <a:pt x="19030" y="4332"/>
                  <a:pt x="19901" y="5435"/>
                  <a:pt x="20295" y="6804"/>
                </a:cubicBezTo>
                <a:cubicBezTo>
                  <a:pt x="20335" y="6942"/>
                  <a:pt x="20508" y="7039"/>
                  <a:pt x="20702" y="7039"/>
                </a:cubicBezTo>
                <a:cubicBezTo>
                  <a:pt x="20729" y="7039"/>
                  <a:pt x="20756" y="7036"/>
                  <a:pt x="20784" y="7032"/>
                </a:cubicBezTo>
                <a:cubicBezTo>
                  <a:pt x="21009" y="7000"/>
                  <a:pt x="21154" y="6847"/>
                  <a:pt x="21109" y="6689"/>
                </a:cubicBezTo>
                <a:cubicBezTo>
                  <a:pt x="20677" y="5192"/>
                  <a:pt x="19717" y="3978"/>
                  <a:pt x="18250" y="3082"/>
                </a:cubicBezTo>
                <a:cubicBezTo>
                  <a:pt x="18164" y="3030"/>
                  <a:pt x="18054" y="3006"/>
                  <a:pt x="17948" y="3011"/>
                </a:cubicBezTo>
                <a:close/>
                <a:moveTo>
                  <a:pt x="11154" y="3788"/>
                </a:moveTo>
                <a:cubicBezTo>
                  <a:pt x="10635" y="3792"/>
                  <a:pt x="10208" y="3802"/>
                  <a:pt x="9814" y="3823"/>
                </a:cubicBezTo>
                <a:cubicBezTo>
                  <a:pt x="9585" y="3835"/>
                  <a:pt x="9412" y="3976"/>
                  <a:pt x="9430" y="4136"/>
                </a:cubicBezTo>
                <a:cubicBezTo>
                  <a:pt x="9447" y="4297"/>
                  <a:pt x="9648" y="4415"/>
                  <a:pt x="9876" y="4404"/>
                </a:cubicBezTo>
                <a:cubicBezTo>
                  <a:pt x="10252" y="4384"/>
                  <a:pt x="10661" y="4374"/>
                  <a:pt x="11161" y="4371"/>
                </a:cubicBezTo>
                <a:cubicBezTo>
                  <a:pt x="14113" y="4354"/>
                  <a:pt x="15680" y="5594"/>
                  <a:pt x="16476" y="6641"/>
                </a:cubicBezTo>
                <a:cubicBezTo>
                  <a:pt x="16846" y="7126"/>
                  <a:pt x="17053" y="7891"/>
                  <a:pt x="17079" y="8851"/>
                </a:cubicBezTo>
                <a:cubicBezTo>
                  <a:pt x="17100" y="9607"/>
                  <a:pt x="17002" y="10370"/>
                  <a:pt x="16903" y="10833"/>
                </a:cubicBezTo>
                <a:cubicBezTo>
                  <a:pt x="16869" y="10993"/>
                  <a:pt x="17026" y="11142"/>
                  <a:pt x="17253" y="11166"/>
                </a:cubicBezTo>
                <a:cubicBezTo>
                  <a:pt x="17274" y="11168"/>
                  <a:pt x="17295" y="11169"/>
                  <a:pt x="17315" y="11169"/>
                </a:cubicBezTo>
                <a:cubicBezTo>
                  <a:pt x="17517" y="11169"/>
                  <a:pt x="17693" y="11065"/>
                  <a:pt x="17724" y="10920"/>
                </a:cubicBezTo>
                <a:cubicBezTo>
                  <a:pt x="17791" y="10611"/>
                  <a:pt x="18341" y="7853"/>
                  <a:pt x="17211" y="6367"/>
                </a:cubicBezTo>
                <a:cubicBezTo>
                  <a:pt x="16476" y="5401"/>
                  <a:pt x="14723" y="3788"/>
                  <a:pt x="11226" y="3788"/>
                </a:cubicBezTo>
                <a:cubicBezTo>
                  <a:pt x="11202" y="3788"/>
                  <a:pt x="11179" y="3788"/>
                  <a:pt x="11154" y="3788"/>
                </a:cubicBezTo>
                <a:close/>
                <a:moveTo>
                  <a:pt x="7747" y="4101"/>
                </a:moveTo>
                <a:cubicBezTo>
                  <a:pt x="7693" y="4099"/>
                  <a:pt x="7638" y="4103"/>
                  <a:pt x="7584" y="4115"/>
                </a:cubicBezTo>
                <a:cubicBezTo>
                  <a:pt x="6328" y="4411"/>
                  <a:pt x="5310" y="4929"/>
                  <a:pt x="4383" y="5747"/>
                </a:cubicBezTo>
                <a:cubicBezTo>
                  <a:pt x="2175" y="7694"/>
                  <a:pt x="2672" y="10159"/>
                  <a:pt x="2988" y="11129"/>
                </a:cubicBezTo>
                <a:cubicBezTo>
                  <a:pt x="3488" y="12660"/>
                  <a:pt x="5288" y="15181"/>
                  <a:pt x="7328" y="16583"/>
                </a:cubicBezTo>
                <a:cubicBezTo>
                  <a:pt x="9933" y="18374"/>
                  <a:pt x="12638" y="19625"/>
                  <a:pt x="17375" y="19905"/>
                </a:cubicBezTo>
                <a:cubicBezTo>
                  <a:pt x="17386" y="19905"/>
                  <a:pt x="17400" y="19905"/>
                  <a:pt x="17412" y="19905"/>
                </a:cubicBezTo>
                <a:cubicBezTo>
                  <a:pt x="17625" y="19905"/>
                  <a:pt x="17805" y="19790"/>
                  <a:pt x="17824" y="19638"/>
                </a:cubicBezTo>
                <a:cubicBezTo>
                  <a:pt x="17843" y="19478"/>
                  <a:pt x="17675" y="19337"/>
                  <a:pt x="17446" y="19324"/>
                </a:cubicBezTo>
                <a:cubicBezTo>
                  <a:pt x="12958" y="19058"/>
                  <a:pt x="10388" y="17870"/>
                  <a:pt x="7911" y="16167"/>
                </a:cubicBezTo>
                <a:cubicBezTo>
                  <a:pt x="5979" y="14839"/>
                  <a:pt x="4273" y="12450"/>
                  <a:pt x="3800" y="10999"/>
                </a:cubicBezTo>
                <a:cubicBezTo>
                  <a:pt x="3510" y="10111"/>
                  <a:pt x="3049" y="7859"/>
                  <a:pt x="5033" y="6110"/>
                </a:cubicBezTo>
                <a:cubicBezTo>
                  <a:pt x="5856" y="5384"/>
                  <a:pt x="6750" y="4926"/>
                  <a:pt x="7847" y="4668"/>
                </a:cubicBezTo>
                <a:cubicBezTo>
                  <a:pt x="8064" y="4617"/>
                  <a:pt x="8183" y="4452"/>
                  <a:pt x="8110" y="4300"/>
                </a:cubicBezTo>
                <a:cubicBezTo>
                  <a:pt x="8055" y="4185"/>
                  <a:pt x="7909" y="4110"/>
                  <a:pt x="7747" y="4101"/>
                </a:cubicBezTo>
                <a:close/>
                <a:moveTo>
                  <a:pt x="10497" y="5117"/>
                </a:moveTo>
                <a:cubicBezTo>
                  <a:pt x="9985" y="5127"/>
                  <a:pt x="9469" y="5180"/>
                  <a:pt x="8963" y="5279"/>
                </a:cubicBezTo>
                <a:cubicBezTo>
                  <a:pt x="7537" y="5556"/>
                  <a:pt x="6334" y="6162"/>
                  <a:pt x="5579" y="6987"/>
                </a:cubicBezTo>
                <a:cubicBezTo>
                  <a:pt x="4716" y="7928"/>
                  <a:pt x="4459" y="9116"/>
                  <a:pt x="4837" y="10425"/>
                </a:cubicBezTo>
                <a:cubicBezTo>
                  <a:pt x="5102" y="11342"/>
                  <a:pt x="5659" y="12347"/>
                  <a:pt x="6402" y="13254"/>
                </a:cubicBezTo>
                <a:cubicBezTo>
                  <a:pt x="6479" y="13348"/>
                  <a:pt x="6618" y="13400"/>
                  <a:pt x="6762" y="13400"/>
                </a:cubicBezTo>
                <a:cubicBezTo>
                  <a:pt x="6833" y="13400"/>
                  <a:pt x="6903" y="13388"/>
                  <a:pt x="6968" y="13362"/>
                </a:cubicBezTo>
                <a:cubicBezTo>
                  <a:pt x="7167" y="13282"/>
                  <a:pt x="7236" y="13103"/>
                  <a:pt x="7122" y="12964"/>
                </a:cubicBezTo>
                <a:cubicBezTo>
                  <a:pt x="6432" y="12122"/>
                  <a:pt x="5897" y="11155"/>
                  <a:pt x="5653" y="10310"/>
                </a:cubicBezTo>
                <a:cubicBezTo>
                  <a:pt x="4890" y="7666"/>
                  <a:pt x="7078" y="6250"/>
                  <a:pt x="9184" y="5841"/>
                </a:cubicBezTo>
                <a:cubicBezTo>
                  <a:pt x="12083" y="5277"/>
                  <a:pt x="14296" y="6355"/>
                  <a:pt x="14983" y="7710"/>
                </a:cubicBezTo>
                <a:cubicBezTo>
                  <a:pt x="15376" y="8486"/>
                  <a:pt x="15321" y="9279"/>
                  <a:pt x="15206" y="9807"/>
                </a:cubicBezTo>
                <a:cubicBezTo>
                  <a:pt x="15171" y="9967"/>
                  <a:pt x="15326" y="10115"/>
                  <a:pt x="15553" y="10140"/>
                </a:cubicBezTo>
                <a:cubicBezTo>
                  <a:pt x="15780" y="10164"/>
                  <a:pt x="15993" y="10055"/>
                  <a:pt x="16027" y="9896"/>
                </a:cubicBezTo>
                <a:cubicBezTo>
                  <a:pt x="16156" y="9302"/>
                  <a:pt x="16215" y="8405"/>
                  <a:pt x="15764" y="7515"/>
                </a:cubicBezTo>
                <a:cubicBezTo>
                  <a:pt x="15274" y="6547"/>
                  <a:pt x="14301" y="5825"/>
                  <a:pt x="12950" y="5428"/>
                </a:cubicBezTo>
                <a:cubicBezTo>
                  <a:pt x="12187" y="5204"/>
                  <a:pt x="11348" y="5100"/>
                  <a:pt x="10497" y="5117"/>
                </a:cubicBezTo>
                <a:close/>
                <a:moveTo>
                  <a:pt x="10248" y="6470"/>
                </a:moveTo>
                <a:cubicBezTo>
                  <a:pt x="9713" y="6493"/>
                  <a:pt x="9194" y="6588"/>
                  <a:pt x="8722" y="6755"/>
                </a:cubicBezTo>
                <a:cubicBezTo>
                  <a:pt x="7320" y="7253"/>
                  <a:pt x="6114" y="8504"/>
                  <a:pt x="6936" y="10524"/>
                </a:cubicBezTo>
                <a:cubicBezTo>
                  <a:pt x="8635" y="14696"/>
                  <a:pt x="12975" y="16231"/>
                  <a:pt x="13159" y="16294"/>
                </a:cubicBezTo>
                <a:cubicBezTo>
                  <a:pt x="13218" y="16314"/>
                  <a:pt x="13281" y="16326"/>
                  <a:pt x="13343" y="16326"/>
                </a:cubicBezTo>
                <a:cubicBezTo>
                  <a:pt x="13496" y="16326"/>
                  <a:pt x="13642" y="16265"/>
                  <a:pt x="13715" y="16162"/>
                </a:cubicBezTo>
                <a:cubicBezTo>
                  <a:pt x="13816" y="16018"/>
                  <a:pt x="13732" y="15844"/>
                  <a:pt x="13526" y="15772"/>
                </a:cubicBezTo>
                <a:cubicBezTo>
                  <a:pt x="13516" y="15769"/>
                  <a:pt x="12465" y="15398"/>
                  <a:pt x="11231" y="14548"/>
                </a:cubicBezTo>
                <a:cubicBezTo>
                  <a:pt x="10096" y="13767"/>
                  <a:pt x="8569" y="12407"/>
                  <a:pt x="7737" y="10364"/>
                </a:cubicBezTo>
                <a:cubicBezTo>
                  <a:pt x="7157" y="8938"/>
                  <a:pt x="7664" y="7783"/>
                  <a:pt x="9097" y="7275"/>
                </a:cubicBezTo>
                <a:cubicBezTo>
                  <a:pt x="10284" y="6854"/>
                  <a:pt x="12161" y="6945"/>
                  <a:pt x="13479" y="8138"/>
                </a:cubicBezTo>
                <a:cubicBezTo>
                  <a:pt x="13620" y="8265"/>
                  <a:pt x="13880" y="8289"/>
                  <a:pt x="14062" y="8190"/>
                </a:cubicBezTo>
                <a:cubicBezTo>
                  <a:pt x="14244" y="8091"/>
                  <a:pt x="14277" y="7909"/>
                  <a:pt x="14137" y="7781"/>
                </a:cubicBezTo>
                <a:cubicBezTo>
                  <a:pt x="13443" y="7154"/>
                  <a:pt x="12536" y="6728"/>
                  <a:pt x="11514" y="6552"/>
                </a:cubicBezTo>
                <a:cubicBezTo>
                  <a:pt x="11273" y="6510"/>
                  <a:pt x="11031" y="6484"/>
                  <a:pt x="10789" y="6472"/>
                </a:cubicBezTo>
                <a:cubicBezTo>
                  <a:pt x="10608" y="6463"/>
                  <a:pt x="10427" y="6463"/>
                  <a:pt x="10248" y="6470"/>
                </a:cubicBezTo>
                <a:close/>
                <a:moveTo>
                  <a:pt x="1512" y="6625"/>
                </a:moveTo>
                <a:cubicBezTo>
                  <a:pt x="1351" y="6634"/>
                  <a:pt x="1203" y="6710"/>
                  <a:pt x="1150" y="6825"/>
                </a:cubicBezTo>
                <a:cubicBezTo>
                  <a:pt x="839" y="7491"/>
                  <a:pt x="639" y="8405"/>
                  <a:pt x="639" y="9153"/>
                </a:cubicBezTo>
                <a:cubicBezTo>
                  <a:pt x="639" y="9314"/>
                  <a:pt x="826" y="9444"/>
                  <a:pt x="1055" y="9444"/>
                </a:cubicBezTo>
                <a:cubicBezTo>
                  <a:pt x="1285" y="9444"/>
                  <a:pt x="1470" y="9314"/>
                  <a:pt x="1470" y="9153"/>
                </a:cubicBezTo>
                <a:cubicBezTo>
                  <a:pt x="1470" y="8461"/>
                  <a:pt x="1656" y="7618"/>
                  <a:pt x="1941" y="7006"/>
                </a:cubicBezTo>
                <a:cubicBezTo>
                  <a:pt x="2012" y="6853"/>
                  <a:pt x="1894" y="6687"/>
                  <a:pt x="1676" y="6637"/>
                </a:cubicBezTo>
                <a:cubicBezTo>
                  <a:pt x="1621" y="6625"/>
                  <a:pt x="1566" y="6622"/>
                  <a:pt x="1512" y="6625"/>
                </a:cubicBezTo>
                <a:close/>
                <a:moveTo>
                  <a:pt x="11102" y="7922"/>
                </a:moveTo>
                <a:cubicBezTo>
                  <a:pt x="10771" y="7915"/>
                  <a:pt x="10417" y="7967"/>
                  <a:pt x="10042" y="8101"/>
                </a:cubicBezTo>
                <a:cubicBezTo>
                  <a:pt x="8587" y="8624"/>
                  <a:pt x="8194" y="9727"/>
                  <a:pt x="8993" y="11053"/>
                </a:cubicBezTo>
                <a:cubicBezTo>
                  <a:pt x="9788" y="12373"/>
                  <a:pt x="11391" y="13857"/>
                  <a:pt x="12891" y="14663"/>
                </a:cubicBezTo>
                <a:cubicBezTo>
                  <a:pt x="15646" y="16143"/>
                  <a:pt x="19243" y="16329"/>
                  <a:pt x="19394" y="16336"/>
                </a:cubicBezTo>
                <a:cubicBezTo>
                  <a:pt x="19404" y="16336"/>
                  <a:pt x="19412" y="16336"/>
                  <a:pt x="19422" y="16336"/>
                </a:cubicBezTo>
                <a:cubicBezTo>
                  <a:pt x="19638" y="16336"/>
                  <a:pt x="19821" y="16219"/>
                  <a:pt x="19836" y="16065"/>
                </a:cubicBezTo>
                <a:cubicBezTo>
                  <a:pt x="19851" y="15904"/>
                  <a:pt x="19678" y="15764"/>
                  <a:pt x="19449" y="15753"/>
                </a:cubicBezTo>
                <a:cubicBezTo>
                  <a:pt x="19414" y="15752"/>
                  <a:pt x="15948" y="15571"/>
                  <a:pt x="13397" y="14200"/>
                </a:cubicBezTo>
                <a:cubicBezTo>
                  <a:pt x="12022" y="13462"/>
                  <a:pt x="10493" y="12042"/>
                  <a:pt x="9760" y="10825"/>
                </a:cubicBezTo>
                <a:cubicBezTo>
                  <a:pt x="9140" y="9796"/>
                  <a:pt x="9382" y="8993"/>
                  <a:pt x="10422" y="8620"/>
                </a:cubicBezTo>
                <a:cubicBezTo>
                  <a:pt x="10781" y="8491"/>
                  <a:pt x="11732" y="8149"/>
                  <a:pt x="13216" y="9844"/>
                </a:cubicBezTo>
                <a:cubicBezTo>
                  <a:pt x="13657" y="10347"/>
                  <a:pt x="14785" y="11410"/>
                  <a:pt x="15342" y="11767"/>
                </a:cubicBezTo>
                <a:cubicBezTo>
                  <a:pt x="15512" y="11876"/>
                  <a:pt x="15773" y="11867"/>
                  <a:pt x="15928" y="11748"/>
                </a:cubicBezTo>
                <a:cubicBezTo>
                  <a:pt x="16083" y="11630"/>
                  <a:pt x="16072" y="11446"/>
                  <a:pt x="15903" y="11338"/>
                </a:cubicBezTo>
                <a:cubicBezTo>
                  <a:pt x="15437" y="11038"/>
                  <a:pt x="14376" y="10055"/>
                  <a:pt x="13926" y="9540"/>
                </a:cubicBezTo>
                <a:cubicBezTo>
                  <a:pt x="13547" y="9107"/>
                  <a:pt x="12538" y="7955"/>
                  <a:pt x="11102" y="7922"/>
                </a:cubicBezTo>
                <a:close/>
                <a:moveTo>
                  <a:pt x="21077" y="8390"/>
                </a:moveTo>
                <a:cubicBezTo>
                  <a:pt x="20847" y="8397"/>
                  <a:pt x="20669" y="8534"/>
                  <a:pt x="20680" y="8694"/>
                </a:cubicBezTo>
                <a:cubicBezTo>
                  <a:pt x="20740" y="9617"/>
                  <a:pt x="20680" y="10537"/>
                  <a:pt x="20496" y="11506"/>
                </a:cubicBezTo>
                <a:cubicBezTo>
                  <a:pt x="20466" y="11666"/>
                  <a:pt x="20626" y="11812"/>
                  <a:pt x="20853" y="11833"/>
                </a:cubicBezTo>
                <a:cubicBezTo>
                  <a:pt x="20872" y="11835"/>
                  <a:pt x="20890" y="11835"/>
                  <a:pt x="20908" y="11835"/>
                </a:cubicBezTo>
                <a:cubicBezTo>
                  <a:pt x="21113" y="11835"/>
                  <a:pt x="21292" y="11730"/>
                  <a:pt x="21320" y="11583"/>
                </a:cubicBezTo>
                <a:cubicBezTo>
                  <a:pt x="21510" y="10579"/>
                  <a:pt x="21573" y="9626"/>
                  <a:pt x="21511" y="8668"/>
                </a:cubicBezTo>
                <a:cubicBezTo>
                  <a:pt x="21500" y="8508"/>
                  <a:pt x="21307" y="8385"/>
                  <a:pt x="21077" y="8390"/>
                </a:cubicBezTo>
                <a:close/>
                <a:moveTo>
                  <a:pt x="11308" y="9289"/>
                </a:moveTo>
                <a:cubicBezTo>
                  <a:pt x="11114" y="9271"/>
                  <a:pt x="10939" y="9303"/>
                  <a:pt x="10799" y="9347"/>
                </a:cubicBezTo>
                <a:cubicBezTo>
                  <a:pt x="10472" y="9448"/>
                  <a:pt x="10334" y="9609"/>
                  <a:pt x="10276" y="9727"/>
                </a:cubicBezTo>
                <a:cubicBezTo>
                  <a:pt x="10099" y="10088"/>
                  <a:pt x="10395" y="10523"/>
                  <a:pt x="10769" y="11013"/>
                </a:cubicBezTo>
                <a:cubicBezTo>
                  <a:pt x="11153" y="11514"/>
                  <a:pt x="12114" y="12574"/>
                  <a:pt x="13280" y="13371"/>
                </a:cubicBezTo>
                <a:cubicBezTo>
                  <a:pt x="13445" y="13483"/>
                  <a:pt x="13708" y="13481"/>
                  <a:pt x="13869" y="13366"/>
                </a:cubicBezTo>
                <a:cubicBezTo>
                  <a:pt x="14029" y="13250"/>
                  <a:pt x="14025" y="13066"/>
                  <a:pt x="13861" y="12953"/>
                </a:cubicBezTo>
                <a:cubicBezTo>
                  <a:pt x="12765" y="12204"/>
                  <a:pt x="11838" y="11175"/>
                  <a:pt x="11501" y="10736"/>
                </a:cubicBezTo>
                <a:cubicBezTo>
                  <a:pt x="11361" y="10553"/>
                  <a:pt x="10989" y="10066"/>
                  <a:pt x="11062" y="9917"/>
                </a:cubicBezTo>
                <a:cubicBezTo>
                  <a:pt x="11064" y="9912"/>
                  <a:pt x="11070" y="9898"/>
                  <a:pt x="11134" y="9879"/>
                </a:cubicBezTo>
                <a:cubicBezTo>
                  <a:pt x="11194" y="9860"/>
                  <a:pt x="11223" y="9852"/>
                  <a:pt x="11338" y="9934"/>
                </a:cubicBezTo>
                <a:cubicBezTo>
                  <a:pt x="11513" y="10060"/>
                  <a:pt x="11726" y="10312"/>
                  <a:pt x="11975" y="10604"/>
                </a:cubicBezTo>
                <a:cubicBezTo>
                  <a:pt x="12508" y="11228"/>
                  <a:pt x="13501" y="12390"/>
                  <a:pt x="15439" y="13160"/>
                </a:cubicBezTo>
                <a:cubicBezTo>
                  <a:pt x="17682" y="14052"/>
                  <a:pt x="20201" y="14171"/>
                  <a:pt x="20307" y="14176"/>
                </a:cubicBezTo>
                <a:cubicBezTo>
                  <a:pt x="20316" y="14176"/>
                  <a:pt x="20326" y="14176"/>
                  <a:pt x="20335" y="14176"/>
                </a:cubicBezTo>
                <a:cubicBezTo>
                  <a:pt x="20552" y="14176"/>
                  <a:pt x="20735" y="14057"/>
                  <a:pt x="20749" y="13903"/>
                </a:cubicBezTo>
                <a:cubicBezTo>
                  <a:pt x="20763" y="13742"/>
                  <a:pt x="20588" y="13604"/>
                  <a:pt x="20359" y="13593"/>
                </a:cubicBezTo>
                <a:cubicBezTo>
                  <a:pt x="20335" y="13592"/>
                  <a:pt x="17920" y="13476"/>
                  <a:pt x="15849" y="12653"/>
                </a:cubicBezTo>
                <a:cubicBezTo>
                  <a:pt x="14101" y="11958"/>
                  <a:pt x="13183" y="10883"/>
                  <a:pt x="12690" y="10305"/>
                </a:cubicBezTo>
                <a:cubicBezTo>
                  <a:pt x="12403" y="9968"/>
                  <a:pt x="12175" y="9700"/>
                  <a:pt x="11931" y="9526"/>
                </a:cubicBezTo>
                <a:cubicBezTo>
                  <a:pt x="11717" y="9373"/>
                  <a:pt x="11502" y="9307"/>
                  <a:pt x="11308" y="9289"/>
                </a:cubicBezTo>
                <a:close/>
                <a:moveTo>
                  <a:pt x="1214" y="10075"/>
                </a:moveTo>
                <a:cubicBezTo>
                  <a:pt x="985" y="10089"/>
                  <a:pt x="817" y="10231"/>
                  <a:pt x="837" y="10392"/>
                </a:cubicBezTo>
                <a:cubicBezTo>
                  <a:pt x="997" y="11678"/>
                  <a:pt x="2204" y="14433"/>
                  <a:pt x="3968" y="16049"/>
                </a:cubicBezTo>
                <a:cubicBezTo>
                  <a:pt x="4762" y="16776"/>
                  <a:pt x="5614" y="17435"/>
                  <a:pt x="6499" y="18009"/>
                </a:cubicBezTo>
                <a:cubicBezTo>
                  <a:pt x="6579" y="18061"/>
                  <a:pt x="6681" y="18087"/>
                  <a:pt x="6782" y="18087"/>
                </a:cubicBezTo>
                <a:cubicBezTo>
                  <a:pt x="6894" y="18087"/>
                  <a:pt x="7005" y="18055"/>
                  <a:pt x="7087" y="17993"/>
                </a:cubicBezTo>
                <a:cubicBezTo>
                  <a:pt x="7243" y="17875"/>
                  <a:pt x="7231" y="17690"/>
                  <a:pt x="7062" y="17581"/>
                </a:cubicBezTo>
                <a:cubicBezTo>
                  <a:pt x="6212" y="17030"/>
                  <a:pt x="5393" y="16395"/>
                  <a:pt x="4628" y="15694"/>
                </a:cubicBezTo>
                <a:cubicBezTo>
                  <a:pt x="2959" y="14165"/>
                  <a:pt x="1815" y="11559"/>
                  <a:pt x="1663" y="10341"/>
                </a:cubicBezTo>
                <a:cubicBezTo>
                  <a:pt x="1643" y="10181"/>
                  <a:pt x="1443" y="10061"/>
                  <a:pt x="1214" y="10075"/>
                </a:cubicBezTo>
                <a:close/>
                <a:moveTo>
                  <a:pt x="17037" y="11823"/>
                </a:moveTo>
                <a:cubicBezTo>
                  <a:pt x="16875" y="11823"/>
                  <a:pt x="16720" y="11889"/>
                  <a:pt x="16652" y="12000"/>
                </a:cubicBezTo>
                <a:cubicBezTo>
                  <a:pt x="16563" y="12148"/>
                  <a:pt x="16662" y="12320"/>
                  <a:pt x="16873" y="12383"/>
                </a:cubicBezTo>
                <a:cubicBezTo>
                  <a:pt x="18934" y="12996"/>
                  <a:pt x="20622" y="13006"/>
                  <a:pt x="20707" y="13006"/>
                </a:cubicBezTo>
                <a:cubicBezTo>
                  <a:pt x="20936" y="13005"/>
                  <a:pt x="21122" y="12874"/>
                  <a:pt x="21121" y="12713"/>
                </a:cubicBezTo>
                <a:cubicBezTo>
                  <a:pt x="21121" y="12553"/>
                  <a:pt x="20937" y="12423"/>
                  <a:pt x="20707" y="12423"/>
                </a:cubicBezTo>
                <a:cubicBezTo>
                  <a:pt x="20687" y="12423"/>
                  <a:pt x="19112" y="12417"/>
                  <a:pt x="17198" y="11847"/>
                </a:cubicBezTo>
                <a:cubicBezTo>
                  <a:pt x="17146" y="11832"/>
                  <a:pt x="17091" y="11823"/>
                  <a:pt x="17037" y="11823"/>
                </a:cubicBezTo>
                <a:close/>
                <a:moveTo>
                  <a:pt x="361" y="12860"/>
                </a:moveTo>
                <a:cubicBezTo>
                  <a:pt x="133" y="12881"/>
                  <a:pt x="-27" y="13027"/>
                  <a:pt x="3" y="13186"/>
                </a:cubicBezTo>
                <a:cubicBezTo>
                  <a:pt x="130" y="13851"/>
                  <a:pt x="640" y="14606"/>
                  <a:pt x="976" y="15105"/>
                </a:cubicBezTo>
                <a:cubicBezTo>
                  <a:pt x="1063" y="15235"/>
                  <a:pt x="1138" y="15347"/>
                  <a:pt x="1189" y="15432"/>
                </a:cubicBezTo>
                <a:cubicBezTo>
                  <a:pt x="1257" y="15543"/>
                  <a:pt x="1410" y="15609"/>
                  <a:pt x="1571" y="15609"/>
                </a:cubicBezTo>
                <a:cubicBezTo>
                  <a:pt x="1626" y="15609"/>
                  <a:pt x="1682" y="15602"/>
                  <a:pt x="1735" y="15586"/>
                </a:cubicBezTo>
                <a:cubicBezTo>
                  <a:pt x="1947" y="15523"/>
                  <a:pt x="2043" y="15352"/>
                  <a:pt x="1954" y="15204"/>
                </a:cubicBezTo>
                <a:cubicBezTo>
                  <a:pt x="1896" y="15108"/>
                  <a:pt x="1819" y="14991"/>
                  <a:pt x="1728" y="14856"/>
                </a:cubicBezTo>
                <a:cubicBezTo>
                  <a:pt x="1414" y="14390"/>
                  <a:pt x="939" y="13685"/>
                  <a:pt x="830" y="13110"/>
                </a:cubicBezTo>
                <a:cubicBezTo>
                  <a:pt x="799" y="12950"/>
                  <a:pt x="588" y="12838"/>
                  <a:pt x="361" y="12860"/>
                </a:cubicBezTo>
                <a:close/>
                <a:moveTo>
                  <a:pt x="15129" y="13701"/>
                </a:moveTo>
                <a:cubicBezTo>
                  <a:pt x="14967" y="13694"/>
                  <a:pt x="14807" y="13753"/>
                  <a:pt x="14730" y="13861"/>
                </a:cubicBezTo>
                <a:cubicBezTo>
                  <a:pt x="14627" y="14005"/>
                  <a:pt x="14711" y="14180"/>
                  <a:pt x="14916" y="14253"/>
                </a:cubicBezTo>
                <a:cubicBezTo>
                  <a:pt x="17269" y="15080"/>
                  <a:pt x="19720" y="15239"/>
                  <a:pt x="19824" y="15246"/>
                </a:cubicBezTo>
                <a:cubicBezTo>
                  <a:pt x="19836" y="15246"/>
                  <a:pt x="19849" y="15247"/>
                  <a:pt x="19861" y="15247"/>
                </a:cubicBezTo>
                <a:cubicBezTo>
                  <a:pt x="20074" y="15247"/>
                  <a:pt x="20254" y="15133"/>
                  <a:pt x="20273" y="14981"/>
                </a:cubicBezTo>
                <a:cubicBezTo>
                  <a:pt x="20293" y="14821"/>
                  <a:pt x="20124" y="14679"/>
                  <a:pt x="19895" y="14665"/>
                </a:cubicBezTo>
                <a:cubicBezTo>
                  <a:pt x="19872" y="14663"/>
                  <a:pt x="17494" y="14508"/>
                  <a:pt x="15288" y="13733"/>
                </a:cubicBezTo>
                <a:cubicBezTo>
                  <a:pt x="15236" y="13714"/>
                  <a:pt x="15183" y="13704"/>
                  <a:pt x="15129" y="13701"/>
                </a:cubicBezTo>
                <a:close/>
                <a:moveTo>
                  <a:pt x="7941" y="14159"/>
                </a:moveTo>
                <a:cubicBezTo>
                  <a:pt x="7888" y="14166"/>
                  <a:pt x="7837" y="14180"/>
                  <a:pt x="7789" y="14202"/>
                </a:cubicBezTo>
                <a:cubicBezTo>
                  <a:pt x="7599" y="14292"/>
                  <a:pt x="7547" y="14474"/>
                  <a:pt x="7675" y="14607"/>
                </a:cubicBezTo>
                <a:cubicBezTo>
                  <a:pt x="8981" y="15969"/>
                  <a:pt x="10833" y="17022"/>
                  <a:pt x="13179" y="17738"/>
                </a:cubicBezTo>
                <a:cubicBezTo>
                  <a:pt x="15328" y="18393"/>
                  <a:pt x="17275" y="18577"/>
                  <a:pt x="18243" y="18628"/>
                </a:cubicBezTo>
                <a:cubicBezTo>
                  <a:pt x="18254" y="18629"/>
                  <a:pt x="18262" y="18628"/>
                  <a:pt x="18273" y="18628"/>
                </a:cubicBezTo>
                <a:cubicBezTo>
                  <a:pt x="18488" y="18628"/>
                  <a:pt x="18671" y="18512"/>
                  <a:pt x="18687" y="18359"/>
                </a:cubicBezTo>
                <a:cubicBezTo>
                  <a:pt x="18704" y="18198"/>
                  <a:pt x="18534" y="18058"/>
                  <a:pt x="18305" y="18045"/>
                </a:cubicBezTo>
                <a:cubicBezTo>
                  <a:pt x="17568" y="18007"/>
                  <a:pt x="15624" y="17848"/>
                  <a:pt x="13511" y="17204"/>
                </a:cubicBezTo>
                <a:cubicBezTo>
                  <a:pt x="11313" y="16533"/>
                  <a:pt x="9581" y="15550"/>
                  <a:pt x="8365" y="14282"/>
                </a:cubicBezTo>
                <a:cubicBezTo>
                  <a:pt x="8269" y="14182"/>
                  <a:pt x="8100" y="14137"/>
                  <a:pt x="7941" y="14159"/>
                </a:cubicBezTo>
                <a:close/>
                <a:moveTo>
                  <a:pt x="2435" y="16226"/>
                </a:moveTo>
                <a:cubicBezTo>
                  <a:pt x="2329" y="16217"/>
                  <a:pt x="2218" y="16236"/>
                  <a:pt x="2127" y="16286"/>
                </a:cubicBezTo>
                <a:cubicBezTo>
                  <a:pt x="1946" y="16384"/>
                  <a:pt x="1915" y="16567"/>
                  <a:pt x="2055" y="16694"/>
                </a:cubicBezTo>
                <a:cubicBezTo>
                  <a:pt x="4640" y="19029"/>
                  <a:pt x="6844" y="20424"/>
                  <a:pt x="11722" y="21572"/>
                </a:cubicBezTo>
                <a:cubicBezTo>
                  <a:pt x="11766" y="21583"/>
                  <a:pt x="11810" y="21588"/>
                  <a:pt x="11854" y="21588"/>
                </a:cubicBezTo>
                <a:cubicBezTo>
                  <a:pt x="12027" y="21588"/>
                  <a:pt x="12190" y="21512"/>
                  <a:pt x="12248" y="21390"/>
                </a:cubicBezTo>
                <a:cubicBezTo>
                  <a:pt x="12321" y="21237"/>
                  <a:pt x="12205" y="21072"/>
                  <a:pt x="11988" y="21021"/>
                </a:cubicBezTo>
                <a:cubicBezTo>
                  <a:pt x="7283" y="19913"/>
                  <a:pt x="5249" y="18627"/>
                  <a:pt x="2713" y="16336"/>
                </a:cubicBezTo>
                <a:cubicBezTo>
                  <a:pt x="2642" y="16272"/>
                  <a:pt x="2541" y="16236"/>
                  <a:pt x="2435" y="16226"/>
                </a:cubicBezTo>
                <a:close/>
                <a:moveTo>
                  <a:pt x="15586" y="16372"/>
                </a:moveTo>
                <a:cubicBezTo>
                  <a:pt x="15424" y="16378"/>
                  <a:pt x="15275" y="16450"/>
                  <a:pt x="15216" y="16564"/>
                </a:cubicBezTo>
                <a:cubicBezTo>
                  <a:pt x="15137" y="16715"/>
                  <a:pt x="15246" y="16882"/>
                  <a:pt x="15461" y="16938"/>
                </a:cubicBezTo>
                <a:cubicBezTo>
                  <a:pt x="17305" y="17412"/>
                  <a:pt x="18763" y="17461"/>
                  <a:pt x="18824" y="17463"/>
                </a:cubicBezTo>
                <a:cubicBezTo>
                  <a:pt x="18830" y="17463"/>
                  <a:pt x="18837" y="17463"/>
                  <a:pt x="18843" y="17463"/>
                </a:cubicBezTo>
                <a:cubicBezTo>
                  <a:pt x="19065" y="17463"/>
                  <a:pt x="19248" y="17341"/>
                  <a:pt x="19258" y="17185"/>
                </a:cubicBezTo>
                <a:cubicBezTo>
                  <a:pt x="19268" y="17024"/>
                  <a:pt x="19090" y="16889"/>
                  <a:pt x="18861" y="16882"/>
                </a:cubicBezTo>
                <a:cubicBezTo>
                  <a:pt x="18847" y="16882"/>
                  <a:pt x="17473" y="16833"/>
                  <a:pt x="15749" y="16390"/>
                </a:cubicBezTo>
                <a:cubicBezTo>
                  <a:pt x="15695" y="16376"/>
                  <a:pt x="15639" y="16371"/>
                  <a:pt x="15586" y="16372"/>
                </a:cubicBezTo>
                <a:close/>
                <a:moveTo>
                  <a:pt x="3038" y="18536"/>
                </a:moveTo>
                <a:cubicBezTo>
                  <a:pt x="2932" y="18530"/>
                  <a:pt x="2822" y="18553"/>
                  <a:pt x="2735" y="18605"/>
                </a:cubicBezTo>
                <a:cubicBezTo>
                  <a:pt x="2561" y="18710"/>
                  <a:pt x="2539" y="18894"/>
                  <a:pt x="2688" y="19016"/>
                </a:cubicBezTo>
                <a:cubicBezTo>
                  <a:pt x="3629" y="19787"/>
                  <a:pt x="4952" y="20590"/>
                  <a:pt x="6224" y="21164"/>
                </a:cubicBezTo>
                <a:cubicBezTo>
                  <a:pt x="6293" y="21195"/>
                  <a:pt x="6370" y="21209"/>
                  <a:pt x="6447" y="21209"/>
                </a:cubicBezTo>
                <a:cubicBezTo>
                  <a:pt x="6584" y="21209"/>
                  <a:pt x="6718" y="21162"/>
                  <a:pt x="6797" y="21075"/>
                </a:cubicBezTo>
                <a:cubicBezTo>
                  <a:pt x="6921" y="20940"/>
                  <a:pt x="6866" y="20760"/>
                  <a:pt x="6673" y="20673"/>
                </a:cubicBezTo>
                <a:cubicBezTo>
                  <a:pt x="5741" y="20253"/>
                  <a:pt x="4370" y="19497"/>
                  <a:pt x="3321" y="18637"/>
                </a:cubicBezTo>
                <a:cubicBezTo>
                  <a:pt x="3246" y="18576"/>
                  <a:pt x="3144" y="18542"/>
                  <a:pt x="3038" y="18536"/>
                </a:cubicBezTo>
                <a:close/>
                <a:moveTo>
                  <a:pt x="8531" y="18541"/>
                </a:moveTo>
                <a:cubicBezTo>
                  <a:pt x="8427" y="18554"/>
                  <a:pt x="8329" y="18595"/>
                  <a:pt x="8263" y="18661"/>
                </a:cubicBezTo>
                <a:cubicBezTo>
                  <a:pt x="8132" y="18793"/>
                  <a:pt x="8179" y="18974"/>
                  <a:pt x="8368" y="19066"/>
                </a:cubicBezTo>
                <a:cubicBezTo>
                  <a:pt x="11665" y="20673"/>
                  <a:pt x="15613" y="21036"/>
                  <a:pt x="15779" y="21051"/>
                </a:cubicBezTo>
                <a:cubicBezTo>
                  <a:pt x="15797" y="21052"/>
                  <a:pt x="15814" y="21052"/>
                  <a:pt x="15831" y="21052"/>
                </a:cubicBezTo>
                <a:cubicBezTo>
                  <a:pt x="16038" y="21052"/>
                  <a:pt x="16217" y="20946"/>
                  <a:pt x="16243" y="20798"/>
                </a:cubicBezTo>
                <a:cubicBezTo>
                  <a:pt x="16272" y="20639"/>
                  <a:pt x="16111" y="20492"/>
                  <a:pt x="15883" y="20472"/>
                </a:cubicBezTo>
                <a:cubicBezTo>
                  <a:pt x="15845" y="20468"/>
                  <a:pt x="11972" y="20114"/>
                  <a:pt x="8842" y="18588"/>
                </a:cubicBezTo>
                <a:cubicBezTo>
                  <a:pt x="8747" y="18542"/>
                  <a:pt x="8636" y="18528"/>
                  <a:pt x="8531" y="18541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9" name="Tag"/>
          <p:cNvSpPr/>
          <p:nvPr/>
        </p:nvSpPr>
        <p:spPr>
          <a:xfrm>
            <a:off x="11745316" y="5150182"/>
            <a:ext cx="893368" cy="14494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324" y="0"/>
                </a:moveTo>
                <a:lnTo>
                  <a:pt x="0" y="3825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3825"/>
                </a:lnTo>
                <a:lnTo>
                  <a:pt x="16276" y="0"/>
                </a:lnTo>
                <a:lnTo>
                  <a:pt x="5324" y="0"/>
                </a:lnTo>
                <a:close/>
                <a:moveTo>
                  <a:pt x="10792" y="2730"/>
                </a:moveTo>
                <a:cubicBezTo>
                  <a:pt x="11767" y="2730"/>
                  <a:pt x="12557" y="3217"/>
                  <a:pt x="12557" y="3818"/>
                </a:cubicBezTo>
                <a:cubicBezTo>
                  <a:pt x="12557" y="4420"/>
                  <a:pt x="11767" y="4908"/>
                  <a:pt x="10792" y="4908"/>
                </a:cubicBezTo>
                <a:cubicBezTo>
                  <a:pt x="9816" y="4908"/>
                  <a:pt x="9026" y="4420"/>
                  <a:pt x="9026" y="3818"/>
                </a:cubicBezTo>
                <a:cubicBezTo>
                  <a:pt x="9026" y="3217"/>
                  <a:pt x="9816" y="2730"/>
                  <a:pt x="10792" y="2730"/>
                </a:cubicBezTo>
                <a:close/>
              </a:path>
            </a:pathLst>
          </a:custGeom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0" name="$"/>
          <p:cNvSpPr txBox="1"/>
          <p:nvPr/>
        </p:nvSpPr>
        <p:spPr>
          <a:xfrm>
            <a:off x="12007713" y="5756927"/>
            <a:ext cx="36857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$</a:t>
            </a:r>
          </a:p>
        </p:txBody>
      </p:sp>
      <p:sp>
        <p:nvSpPr>
          <p:cNvPr id="211" name="Stopwatch"/>
          <p:cNvSpPr/>
          <p:nvPr/>
        </p:nvSpPr>
        <p:spPr>
          <a:xfrm>
            <a:off x="4778021" y="5212086"/>
            <a:ext cx="1171158" cy="13554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083" y="0"/>
                </a:moveTo>
                <a:cubicBezTo>
                  <a:pt x="8677" y="0"/>
                  <a:pt x="8349" y="285"/>
                  <a:pt x="8349" y="636"/>
                </a:cubicBezTo>
                <a:cubicBezTo>
                  <a:pt x="8349" y="987"/>
                  <a:pt x="8677" y="1271"/>
                  <a:pt x="9083" y="1271"/>
                </a:cubicBezTo>
                <a:lnTo>
                  <a:pt x="10064" y="1271"/>
                </a:lnTo>
                <a:lnTo>
                  <a:pt x="10064" y="2960"/>
                </a:lnTo>
                <a:cubicBezTo>
                  <a:pt x="4451" y="3288"/>
                  <a:pt x="0" y="7336"/>
                  <a:pt x="0" y="12268"/>
                </a:cubicBezTo>
                <a:cubicBezTo>
                  <a:pt x="0" y="17414"/>
                  <a:pt x="4845" y="21600"/>
                  <a:pt x="10800" y="21600"/>
                </a:cubicBezTo>
                <a:cubicBezTo>
                  <a:pt x="16755" y="21600"/>
                  <a:pt x="21600" y="17414"/>
                  <a:pt x="21600" y="12268"/>
                </a:cubicBezTo>
                <a:cubicBezTo>
                  <a:pt x="21600" y="9530"/>
                  <a:pt x="20228" y="7065"/>
                  <a:pt x="18048" y="5356"/>
                </a:cubicBezTo>
                <a:cubicBezTo>
                  <a:pt x="18095" y="5326"/>
                  <a:pt x="18139" y="5288"/>
                  <a:pt x="18173" y="5243"/>
                </a:cubicBezTo>
                <a:lnTo>
                  <a:pt x="18534" y="4762"/>
                </a:lnTo>
                <a:cubicBezTo>
                  <a:pt x="18681" y="4567"/>
                  <a:pt x="18616" y="4303"/>
                  <a:pt x="18389" y="4177"/>
                </a:cubicBezTo>
                <a:lnTo>
                  <a:pt x="16675" y="3215"/>
                </a:lnTo>
                <a:cubicBezTo>
                  <a:pt x="16448" y="3088"/>
                  <a:pt x="16144" y="3144"/>
                  <a:pt x="15997" y="3340"/>
                </a:cubicBezTo>
                <a:lnTo>
                  <a:pt x="15636" y="3822"/>
                </a:lnTo>
                <a:cubicBezTo>
                  <a:pt x="15615" y="3849"/>
                  <a:pt x="15599" y="3878"/>
                  <a:pt x="15587" y="3907"/>
                </a:cubicBezTo>
                <a:cubicBezTo>
                  <a:pt x="14351" y="3376"/>
                  <a:pt x="12983" y="3045"/>
                  <a:pt x="11536" y="2960"/>
                </a:cubicBezTo>
                <a:lnTo>
                  <a:pt x="11536" y="1271"/>
                </a:lnTo>
                <a:lnTo>
                  <a:pt x="12517" y="1271"/>
                </a:lnTo>
                <a:cubicBezTo>
                  <a:pt x="12923" y="1271"/>
                  <a:pt x="13251" y="987"/>
                  <a:pt x="13251" y="636"/>
                </a:cubicBezTo>
                <a:cubicBezTo>
                  <a:pt x="13251" y="285"/>
                  <a:pt x="12923" y="0"/>
                  <a:pt x="12517" y="0"/>
                </a:cubicBezTo>
                <a:lnTo>
                  <a:pt x="9083" y="0"/>
                </a:lnTo>
                <a:close/>
                <a:moveTo>
                  <a:pt x="10800" y="4207"/>
                </a:moveTo>
                <a:cubicBezTo>
                  <a:pt x="15944" y="4207"/>
                  <a:pt x="20129" y="7823"/>
                  <a:pt x="20129" y="12268"/>
                </a:cubicBezTo>
                <a:cubicBezTo>
                  <a:pt x="20129" y="16713"/>
                  <a:pt x="15944" y="20329"/>
                  <a:pt x="10800" y="20329"/>
                </a:cubicBezTo>
                <a:cubicBezTo>
                  <a:pt x="5656" y="20329"/>
                  <a:pt x="1471" y="16713"/>
                  <a:pt x="1471" y="12268"/>
                </a:cubicBezTo>
                <a:cubicBezTo>
                  <a:pt x="1471" y="7823"/>
                  <a:pt x="5656" y="4207"/>
                  <a:pt x="10800" y="4207"/>
                </a:cubicBezTo>
                <a:close/>
                <a:moveTo>
                  <a:pt x="10800" y="6222"/>
                </a:moveTo>
                <a:cubicBezTo>
                  <a:pt x="10394" y="6222"/>
                  <a:pt x="10064" y="6505"/>
                  <a:pt x="10064" y="6856"/>
                </a:cubicBezTo>
                <a:lnTo>
                  <a:pt x="10064" y="12268"/>
                </a:lnTo>
                <a:cubicBezTo>
                  <a:pt x="10064" y="12619"/>
                  <a:pt x="10394" y="12904"/>
                  <a:pt x="10800" y="12904"/>
                </a:cubicBezTo>
                <a:cubicBezTo>
                  <a:pt x="11206" y="12904"/>
                  <a:pt x="11536" y="12619"/>
                  <a:pt x="11536" y="12268"/>
                </a:cubicBezTo>
                <a:lnTo>
                  <a:pt x="11536" y="6856"/>
                </a:lnTo>
                <a:cubicBezTo>
                  <a:pt x="11536" y="6505"/>
                  <a:pt x="11206" y="6222"/>
                  <a:pt x="10800" y="6222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Rectangle"/>
          <p:cNvSpPr/>
          <p:nvPr/>
        </p:nvSpPr>
        <p:spPr>
          <a:xfrm>
            <a:off x="0" y="-1141"/>
            <a:ext cx="24384000" cy="8661024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4" name="100,000"/>
          <p:cNvSpPr txBox="1"/>
          <p:nvPr/>
        </p:nvSpPr>
        <p:spPr>
          <a:xfrm>
            <a:off x="4614835" y="1976946"/>
            <a:ext cx="15154330" cy="4704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1" sz="30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100,000</a:t>
            </a:r>
          </a:p>
        </p:txBody>
      </p:sp>
      <p:sp>
        <p:nvSpPr>
          <p:cNvPr id="215" name="Number of customers"/>
          <p:cNvSpPr txBox="1"/>
          <p:nvPr/>
        </p:nvSpPr>
        <p:spPr>
          <a:xfrm>
            <a:off x="5571839" y="10330568"/>
            <a:ext cx="13240322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0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Number of customers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jc-bailey-RAZarxJsLIE-unsplash.jpg" descr="jc-bailey-RAZarxJsLIE-unsplash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6036" y="-1294024"/>
            <a:ext cx="24456071" cy="16304048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Value"/>
          <p:cNvSpPr txBox="1"/>
          <p:nvPr/>
        </p:nvSpPr>
        <p:spPr>
          <a:xfrm>
            <a:off x="7675054" y="6576892"/>
            <a:ext cx="3433169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00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Value</a:t>
            </a:r>
          </a:p>
        </p:txBody>
      </p:sp>
      <p:sp>
        <p:nvSpPr>
          <p:cNvPr id="219" name="Photo by JC Bailey on Unsplash"/>
          <p:cNvSpPr txBox="1"/>
          <p:nvPr/>
        </p:nvSpPr>
        <p:spPr>
          <a:xfrm>
            <a:off x="21849167" y="13026949"/>
            <a:ext cx="2091334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>
                <a:solidFill>
                  <a:srgbClr val="FFFFFF"/>
                </a:solidFill>
              </a:rPr>
              <a:t>Photo by </a:t>
            </a:r>
            <a:r>
              <a:rPr u="sng">
                <a:solidFill>
                  <a:srgbClr val="FFFFFF"/>
                </a:solidFill>
                <a:hlinkClick r:id="rId3" invalidUrl="" action="" tgtFrame="" tooltip="" history="1" highlightClick="0" endSnd="0"/>
              </a:rPr>
              <a:t>JC Bailey</a:t>
            </a:r>
            <a:r>
              <a:t> </a:t>
            </a:r>
            <a:r>
              <a:rPr>
                <a:solidFill>
                  <a:srgbClr val="FFFFFF"/>
                </a:solidFill>
              </a:rPr>
              <a:t>on</a:t>
            </a:r>
            <a:r>
              <a:t> </a:t>
            </a:r>
            <a:r>
              <a:rPr u="sng">
                <a:solidFill>
                  <a:srgbClr val="FFFFFF"/>
                </a:solidFill>
                <a:hlinkClick r:id="rId4" invalidUrl="" action="" tgtFrame="" tooltip="" history="1" highlightClick="0" endSnd="0"/>
              </a:rPr>
              <a:t>Unsplash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1" name="2D Doughnut Chart"/>
          <p:cNvGraphicFramePr/>
          <p:nvPr/>
        </p:nvGraphicFramePr>
        <p:xfrm>
          <a:off x="3667261" y="2652968"/>
          <a:ext cx="17607022" cy="9542125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222" name="Marketing Budget"/>
          <p:cNvSpPr txBox="1"/>
          <p:nvPr/>
        </p:nvSpPr>
        <p:spPr>
          <a:xfrm>
            <a:off x="5807191" y="11483941"/>
            <a:ext cx="526226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8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Marketing Budget</a:t>
            </a:r>
          </a:p>
        </p:txBody>
      </p:sp>
      <p:sp>
        <p:nvSpPr>
          <p:cNvPr id="223" name="Rectangle"/>
          <p:cNvSpPr/>
          <p:nvPr/>
        </p:nvSpPr>
        <p:spPr>
          <a:xfrm>
            <a:off x="0" y="-1141"/>
            <a:ext cx="24384000" cy="247846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24" name="Promotion"/>
          <p:cNvSpPr txBox="1"/>
          <p:nvPr/>
        </p:nvSpPr>
        <p:spPr>
          <a:xfrm>
            <a:off x="1983205" y="641193"/>
            <a:ext cx="4685854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1" sz="72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Promotion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